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18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8A94-B332-E14F-9C64-A2C4CE67B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5201F-B4D8-664C-9135-46D749A6E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3D7E4-06D5-374E-BBEA-7F5843A9B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D75EA-4713-BA4E-A4C8-17D71A68B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2F66C-2740-E445-98DE-BA9BBC36D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9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7133-E457-E541-AA5F-92681207B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44A30-90BD-0245-9CC4-E847E749C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0704F-8581-1942-B55E-979F5C91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357FF-D873-FA4D-B885-7C553738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940E4-C992-DE42-BA8D-4DA7D5D03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6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D8BB-F951-6942-873A-57D46FEB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69387-CC42-904F-B7EA-C05DE3392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F148D-953D-5043-942B-C2CEEDEC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E16A1-D823-4C48-90FC-52FF0CEDE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7D1A5-181D-D34D-83F7-7416CE62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2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8A1DF-5DB2-D943-9EF8-3CB6943C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D284D-3CF1-4F4C-9E9D-B308695813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DA9D7-F937-8B49-A7E5-04FF55EEC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96592-A8C3-E742-B185-055968EA8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6062A-60B8-624C-8FB0-B7867873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8CF20-B533-E940-A299-06D81D6C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54266-556C-C14E-B218-DFAC0FEB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04C0B-E16F-0C42-80CD-836A588EE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5F64B-6B87-7249-9C87-062DBD3CF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2344C4-31DE-6744-B8AA-83981DA83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1CA713-B40F-C64A-B759-B1E539BED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35B710-5B40-914E-8BA2-8B753523C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F1B3A-6B58-0544-9691-385981286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D6614F-932E-E54D-BDE7-B85321BA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3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7AF8-A4DF-914D-88ED-3E9DD3A5B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7A6B40-BCF3-9F49-9170-05521AE26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8195E4-67FE-CE48-952C-3CE90923D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17EEA-D741-DD4C-811A-BC6152FA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4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0412F5-E7E1-E549-A7C5-49FF8713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E238E2-0764-934C-9538-36009BDC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46035-366C-654D-8ED7-0F0D500F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8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BBCF-B2E5-3240-B965-DA9DC79AC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84252-8B6B-9C47-A0DB-26BED8806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9851C-F332-724F-BE93-698F74488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FD8238-64D2-7F4C-8391-24B3C16C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28982-74A1-5846-BD00-A0B17973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DC417-AD37-2D43-A24D-00CD078D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4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E5A6-6570-2C4B-8DA0-E34E735F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298059-9B90-8B4A-B4F4-FDD073B44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C9937-C5DA-B64E-B7E7-47F38CA14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96CE7-5C93-6842-AF00-5DCF0D823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0F388-C3BD-254C-A9CF-7458480F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DA28B-467C-604A-9C55-E0E1450A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6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330C-8C50-2841-8D80-D25A1773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BAA43-3F08-8B4E-ADA7-0924C733E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A8200-2981-C84C-88AB-FDB9A7EC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82F82-BD42-AE49-9B5E-3E1823683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27890-61EF-714E-B3DE-4BAF43A2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1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477F84-0008-E544-A7A9-2EADE101B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88600-A925-5B4A-997B-183C3B79D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64B11-DF7D-F84A-9BBA-9DE86C60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3EB81-90C3-514B-BB4B-EACB350D0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640CB-2B50-3442-B706-181CC9E12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2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1D79F-C253-F542-A100-EADAF5DD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7422E-66EF-F04C-BFBE-BC1BDE63D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4890-6380-D548-A8F4-89613E481C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B7E9E-5414-684A-A002-712F526AA573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763A4-1FBB-5148-8300-AEF5A58EE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C314B-AF3D-FA48-818E-98FB0E47A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48AF-2BF4-BD4D-8A1F-FA54F6680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urnalism.co.uk/news/five-examples-of-iphone-journalism-from-bbc-5-live-s-nick-garnett/s2/a551533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AB78-C399-0F48-93AA-FF0ADD0D7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9307"/>
            <a:ext cx="9144000" cy="1940655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Journalism Genres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A64E2-C649-6E4E-B020-736AE9889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5622" y="3602038"/>
            <a:ext cx="6153664" cy="165576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Jayy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Ellie, Leigh, Liz, Toby &amp; Liam</a:t>
            </a:r>
          </a:p>
        </p:txBody>
      </p:sp>
    </p:spTree>
    <p:extLst>
      <p:ext uri="{BB962C8B-B14F-4D97-AF65-F5344CB8AC3E}">
        <p14:creationId xmlns:p14="http://schemas.microsoft.com/office/powerpoint/2010/main" val="89835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9BEA4C-AA82-4D4F-84BD-B113423E16BE}"/>
              </a:ext>
            </a:extLst>
          </p:cNvPr>
          <p:cNvSpPr txBox="1"/>
          <p:nvPr/>
        </p:nvSpPr>
        <p:spPr>
          <a:xfrm>
            <a:off x="1482811" y="259492"/>
            <a:ext cx="93417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Journalism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658E19-832E-3A4A-A09C-4DBE61240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2" y="1136822"/>
            <a:ext cx="5111179" cy="5498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AF1850-3E1C-564D-81F1-F04965F7F954}"/>
              </a:ext>
            </a:extLst>
          </p:cNvPr>
          <p:cNvSpPr txBox="1"/>
          <p:nvPr/>
        </p:nvSpPr>
        <p:spPr>
          <a:xfrm>
            <a:off x="5436973" y="2545493"/>
            <a:ext cx="662322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https://www.journalism.co.uk/news/five-examples-of-iphone-journalism-from-bbc-5-live-s-nick-garnett/s2/a551533/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article, a journalist that works for  BBC radio 5 live gives five different examples of how he creates Journalistic content on the go.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21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654D11-1712-1949-8F61-EDF99D430E5D}"/>
              </a:ext>
            </a:extLst>
          </p:cNvPr>
          <p:cNvSpPr txBox="1"/>
          <p:nvPr/>
        </p:nvSpPr>
        <p:spPr>
          <a:xfrm>
            <a:off x="1482809" y="1905725"/>
            <a:ext cx="350931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Interest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D3BCDE-1BF0-8640-A855-E5D2DD0AA150}"/>
              </a:ext>
            </a:extLst>
          </p:cNvPr>
          <p:cNvSpPr txBox="1"/>
          <p:nvPr/>
        </p:nvSpPr>
        <p:spPr>
          <a:xfrm>
            <a:off x="778473" y="3131484"/>
            <a:ext cx="491798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example of human interest journalism is when Nick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Grimshaw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covers celebrity gossip on his radio show. Yesterday he spoke about Ariana Grande’s new song and the timing of it. This covers a slight shock as the song was a release drop.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Grimshaw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teased at the failed relationship of Grande and her ex-fiancé Pete Davidson.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40E35C-252D-2546-A95B-975BE4E8A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315415"/>
            <a:ext cx="4481637" cy="252092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33DEF90F-E492-1747-9D19-D61AB5ED9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73" y="3131484"/>
            <a:ext cx="3632887" cy="3062258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28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56607C-931F-A242-8B93-C77E876D4C48}"/>
              </a:ext>
            </a:extLst>
          </p:cNvPr>
          <p:cNvSpPr txBox="1"/>
          <p:nvPr/>
        </p:nvSpPr>
        <p:spPr>
          <a:xfrm>
            <a:off x="593125" y="333632"/>
            <a:ext cx="35834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Journalism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9350B-B788-0542-A65B-B16AA5A3930C}"/>
              </a:ext>
            </a:extLst>
          </p:cNvPr>
          <p:cNvSpPr txBox="1"/>
          <p:nvPr/>
        </p:nvSpPr>
        <p:spPr>
          <a:xfrm>
            <a:off x="247134" y="1408670"/>
            <a:ext cx="1177598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journalism is exactly what it sounds like, journalists using data to enhance their stories. If you’ve ever seen a graph or an infographic in a news story, then you’ve been exposed to data journalism. Data is a great source for journalists to use because it lends credibility to their sources and can help explain complex topics to the public in a visual way.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835F6-2125-944F-8931-9CF4D031A7C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22" y="2916195"/>
            <a:ext cx="4532011" cy="316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165187-98ED-7646-B41C-22FB818141EE}"/>
              </a:ext>
            </a:extLst>
          </p:cNvPr>
          <p:cNvSpPr txBox="1"/>
          <p:nvPr/>
        </p:nvSpPr>
        <p:spPr>
          <a:xfrm>
            <a:off x="383059" y="308919"/>
            <a:ext cx="433722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Ambush Journalism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96955C-6C99-CC48-A249-9E7CC685FCBA}"/>
              </a:ext>
            </a:extLst>
          </p:cNvPr>
          <p:cNvSpPr txBox="1"/>
          <p:nvPr/>
        </p:nvSpPr>
        <p:spPr>
          <a:xfrm>
            <a:off x="556054" y="1618735"/>
            <a:ext cx="52516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=vEeGKqqQT5k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D185B-0EB9-0F4A-89DE-152AE6512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949" y="1211024"/>
            <a:ext cx="5321300" cy="3708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9603C4-6D8C-FD41-A94E-5E8992502F02}"/>
              </a:ext>
            </a:extLst>
          </p:cNvPr>
          <p:cNvSpPr txBox="1"/>
          <p:nvPr/>
        </p:nvSpPr>
        <p:spPr>
          <a:xfrm>
            <a:off x="148281" y="2343549"/>
            <a:ext cx="606716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The term “</a:t>
            </a:r>
            <a:r>
              <a:rPr lang="en-GB" b="1" dirty="0"/>
              <a:t>ambush interview</a:t>
            </a:r>
            <a:r>
              <a:rPr lang="en-GB" dirty="0"/>
              <a:t>” refers to an unscheduled </a:t>
            </a:r>
            <a:r>
              <a:rPr lang="en-GB" b="1" dirty="0"/>
              <a:t>interview</a:t>
            </a:r>
            <a:r>
              <a:rPr lang="en-GB" dirty="0"/>
              <a:t> that occurs because someone has forced or tricked another into on-the-spot participation. Although the press typically uses the term to describe a journalism </a:t>
            </a:r>
            <a:r>
              <a:rPr lang="en-GB" b="1" dirty="0"/>
              <a:t>interview</a:t>
            </a:r>
            <a:r>
              <a:rPr lang="en-GB" dirty="0"/>
              <a:t> tactic, </a:t>
            </a:r>
          </a:p>
          <a:p>
            <a:r>
              <a:rPr lang="en-GB" dirty="0"/>
              <a:t> Definition of an Ambush interview is, an unfair, deceptive or manipulative journalism practise of select use of interviews so as to create deceitful impressions.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5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194AF1-44C5-3547-A9E7-8E0709A733D1}"/>
              </a:ext>
            </a:extLst>
          </p:cNvPr>
          <p:cNvSpPr txBox="1"/>
          <p:nvPr/>
        </p:nvSpPr>
        <p:spPr>
          <a:xfrm>
            <a:off x="321276" y="345989"/>
            <a:ext cx="494270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Sensational Journalism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E0918-542A-DE49-8C6D-CF217A8D7D3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066" y="1828298"/>
            <a:ext cx="2581112" cy="31766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7DBA59-8D67-A748-A391-323AA2A46C4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6" y="1444968"/>
            <a:ext cx="4137660" cy="3943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33A217-E988-504B-9609-A5338A5AD42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72" y="2166963"/>
            <a:ext cx="276606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74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AC3A98-4509-364D-9B7C-203E2D5E0957}"/>
              </a:ext>
            </a:extLst>
          </p:cNvPr>
          <p:cNvSpPr txBox="1"/>
          <p:nvPr/>
        </p:nvSpPr>
        <p:spPr>
          <a:xfrm>
            <a:off x="370703" y="321276"/>
            <a:ext cx="384295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Journalism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4D61EA-CBA7-4442-8186-49216AD9B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03" y="1248057"/>
            <a:ext cx="6757773" cy="509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91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FD0555-5FF1-2146-9D0C-26AC26E56A14}"/>
              </a:ext>
            </a:extLst>
          </p:cNvPr>
          <p:cNvSpPr txBox="1"/>
          <p:nvPr/>
        </p:nvSpPr>
        <p:spPr>
          <a:xfrm>
            <a:off x="395416" y="333632"/>
            <a:ext cx="405301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Citizen Journalism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9CC8D0-3455-7D41-A520-B3869C158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6" y="1422477"/>
            <a:ext cx="6396529" cy="505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2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225</Words>
  <Application>Microsoft Macintosh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Journalism Genres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Journalism Formats</dc:title>
  <dc:creator>Microsoft Office User</dc:creator>
  <cp:lastModifiedBy>Microsoft Office User</cp:lastModifiedBy>
  <cp:revision>6</cp:revision>
  <dcterms:created xsi:type="dcterms:W3CDTF">2018-11-07T09:34:51Z</dcterms:created>
  <dcterms:modified xsi:type="dcterms:W3CDTF">2018-11-07T10:55:44Z</dcterms:modified>
</cp:coreProperties>
</file>